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5"/>
  </p:notesMasterIdLst>
  <p:sldIdLst>
    <p:sldId id="278" r:id="rId2"/>
    <p:sldId id="279" r:id="rId3"/>
    <p:sldId id="280" r:id="rId4"/>
    <p:sldId id="307" r:id="rId5"/>
    <p:sldId id="308" r:id="rId6"/>
    <p:sldId id="294" r:id="rId7"/>
    <p:sldId id="281" r:id="rId8"/>
    <p:sldId id="285" r:id="rId9"/>
    <p:sldId id="303" r:id="rId10"/>
    <p:sldId id="282" r:id="rId11"/>
    <p:sldId id="300" r:id="rId12"/>
    <p:sldId id="304" r:id="rId13"/>
    <p:sldId id="305" r:id="rId14"/>
    <p:sldId id="296" r:id="rId15"/>
    <p:sldId id="309" r:id="rId16"/>
    <p:sldId id="298" r:id="rId17"/>
    <p:sldId id="306" r:id="rId18"/>
    <p:sldId id="312" r:id="rId19"/>
    <p:sldId id="310" r:id="rId20"/>
    <p:sldId id="311" r:id="rId21"/>
    <p:sldId id="291" r:id="rId22"/>
    <p:sldId id="313" r:id="rId23"/>
    <p:sldId id="293" r:id="rId2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9" autoAdjust="0"/>
  </p:normalViewPr>
  <p:slideViewPr>
    <p:cSldViewPr snapToGrid="0" snapToObjects="1">
      <p:cViewPr varScale="1">
        <p:scale>
          <a:sx n="91" d="100"/>
          <a:sy n="91" d="100"/>
        </p:scale>
        <p:origin x="370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dgdjfyjryrhette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vsdbvsjfbbf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" TargetMode="External"/><Relationship Id="rId2" Type="http://schemas.openxmlformats.org/officeDocument/2006/relationships/hyperlink" Target="https://gc120978levelup1.github.io/logi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user_info.html" TargetMode="External"/><Relationship Id="rId5" Type="http://schemas.openxmlformats.org/officeDocument/2006/relationships/hyperlink" Target="https://gc120978levelup1.github.io/checkout.html" TargetMode="External"/><Relationship Id="rId4" Type="http://schemas.openxmlformats.org/officeDocument/2006/relationships/hyperlink" Target="https://gc120978levelup1.github.io/dashboard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rrymcacho.com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D0C3F-6E6F-5130-6159-C3F0C6035F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081" y="-45076"/>
            <a:ext cx="3607837" cy="35407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162" y="5630612"/>
            <a:ext cx="9286240" cy="1225296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APPLICATION mini project 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221" y="3495682"/>
            <a:ext cx="4152122" cy="185649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dirty="0"/>
              <a:t>, 44yo</a:t>
            </a:r>
          </a:p>
          <a:p>
            <a:r>
              <a:rPr lang="en-US" sz="2000" dirty="0"/>
              <a:t>An Electrical Engineer by day, and a C++ programmer by night</a:t>
            </a:r>
          </a:p>
          <a:p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chard Branson: My biggest travel disaster">
            <a:extLst>
              <a:ext uri="{FF2B5EF4-FFF2-40B4-BE49-F238E27FC236}">
                <a16:creationId xmlns:a16="http://schemas.microsoft.com/office/drawing/2014/main" id="{73742917-1889-F88B-9B6E-A7C90015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144" y="4058920"/>
            <a:ext cx="5030174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0800" y="4069715"/>
            <a:ext cx="3932238" cy="588963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FA89F5-395B-7E4B-715D-AAAA7EA381CA}"/>
              </a:ext>
            </a:extLst>
          </p:cNvPr>
          <p:cNvSpPr txBox="1">
            <a:spLocks/>
          </p:cNvSpPr>
          <p:nvPr/>
        </p:nvSpPr>
        <p:spPr>
          <a:xfrm>
            <a:off x="121920" y="210312"/>
            <a:ext cx="6400800" cy="7680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latin typeface="Arial Black" panose="020B0604020202020204" pitchFamily="34" charset="0"/>
                <a:cs typeface="Arial Black" panose="020B0604020202020204" pitchFamily="34" charset="0"/>
              </a:rPr>
              <a:t>Ice breaker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024482"/>
            <a:chOff x="897576" y="1239824"/>
            <a:chExt cx="3261408" cy="40244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VANILLA JS,  	 		BOOTSTRAP 5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39268-93BC-DC97-2C3C-E57DE2B663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558800"/>
            <a:ext cx="11345732" cy="60274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03AA5F-1267-A4DD-A81A-E4FD43B8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OBJECT MODELS</a:t>
            </a:r>
          </a:p>
        </p:txBody>
      </p:sp>
    </p:spTree>
    <p:extLst>
      <p:ext uri="{BB962C8B-B14F-4D97-AF65-F5344CB8AC3E}">
        <p14:creationId xmlns:p14="http://schemas.microsoft.com/office/powerpoint/2010/main" val="218039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F841022-98CA-248C-3887-E6351F68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F1F98FA3-0F2B-C69A-A7AE-106ECBEC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04CAFD-AD1D-12E1-DADA-C99FE7ADCA17}"/>
              </a:ext>
            </a:extLst>
          </p:cNvPr>
          <p:cNvGrpSpPr/>
          <p:nvPr/>
        </p:nvGrpSpPr>
        <p:grpSpPr>
          <a:xfrm>
            <a:off x="4107615" y="1239704"/>
            <a:ext cx="3891280" cy="4414520"/>
            <a:chOff x="894080" y="1061720"/>
            <a:chExt cx="3891280" cy="44145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E3959F-00C9-F008-2A2A-771B548D89AF}"/>
                </a:ext>
              </a:extLst>
            </p:cNvPr>
            <p:cNvSpPr/>
            <p:nvPr/>
          </p:nvSpPr>
          <p:spPr>
            <a:xfrm>
              <a:off x="894080" y="1804644"/>
              <a:ext cx="3891280" cy="36715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84043F-C1BD-944F-D488-C53785B503AB}"/>
                </a:ext>
              </a:extLst>
            </p:cNvPr>
            <p:cNvSpPr txBox="1"/>
            <p:nvPr/>
          </p:nvSpPr>
          <p:spPr>
            <a:xfrm>
              <a:off x="1101198" y="1967204"/>
              <a:ext cx="360288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    Id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INT</a:t>
              </a: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category_id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INT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on_sale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BOOL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description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specs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unit_price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NUM</a:t>
              </a:r>
              <a:endParaRPr lang="en-US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discount_p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NUM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  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qty : INT   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sold : </a:t>
              </a:r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INT</a:t>
              </a:r>
              <a:endPara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review_rate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INT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main_image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STRING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images : 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ARRAY{STRING}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190401-D48E-7CF7-3351-E3839AE9376C}"/>
                </a:ext>
              </a:extLst>
            </p:cNvPr>
            <p:cNvSpPr/>
            <p:nvPr/>
          </p:nvSpPr>
          <p:spPr>
            <a:xfrm>
              <a:off x="894080" y="1061720"/>
              <a:ext cx="3891280" cy="772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PRODUCT_ITEM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038B4E-B3E1-4B61-06C1-370A228425AF}"/>
              </a:ext>
            </a:extLst>
          </p:cNvPr>
          <p:cNvGrpSpPr/>
          <p:nvPr/>
        </p:nvGrpSpPr>
        <p:grpSpPr>
          <a:xfrm>
            <a:off x="135055" y="1239704"/>
            <a:ext cx="3891280" cy="2225040"/>
            <a:chOff x="5405120" y="894080"/>
            <a:chExt cx="3891280" cy="22250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6A5057-CB21-BB5A-FF33-BF3B06D104D3}"/>
                </a:ext>
              </a:extLst>
            </p:cNvPr>
            <p:cNvSpPr/>
            <p:nvPr/>
          </p:nvSpPr>
          <p:spPr>
            <a:xfrm>
              <a:off x="5405120" y="1637004"/>
              <a:ext cx="3891280" cy="148211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A54799-BADB-61C8-FCA8-72FADED200AE}"/>
                </a:ext>
              </a:extLst>
            </p:cNvPr>
            <p:cNvSpPr txBox="1"/>
            <p:nvPr/>
          </p:nvSpPr>
          <p:spPr>
            <a:xfrm>
              <a:off x="5612238" y="1799564"/>
              <a:ext cx="36028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    Id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INT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  name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 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link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 image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3A9B9B-24BE-5378-27E0-1CA9D889473D}"/>
                </a:ext>
              </a:extLst>
            </p:cNvPr>
            <p:cNvSpPr/>
            <p:nvPr/>
          </p:nvSpPr>
          <p:spPr>
            <a:xfrm>
              <a:off x="5405120" y="894080"/>
              <a:ext cx="3891280" cy="772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PRODUCT_CATEGORY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2E1168-7AE3-54C1-8B53-80EC48A9C962}"/>
              </a:ext>
            </a:extLst>
          </p:cNvPr>
          <p:cNvGrpSpPr/>
          <p:nvPr/>
        </p:nvGrpSpPr>
        <p:grpSpPr>
          <a:xfrm>
            <a:off x="8102454" y="1239704"/>
            <a:ext cx="3891280" cy="4044805"/>
            <a:chOff x="8000854" y="1097464"/>
            <a:chExt cx="3891280" cy="40448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7BE353-B5C1-98C8-7CD6-42162A5755C1}"/>
                </a:ext>
              </a:extLst>
            </p:cNvPr>
            <p:cNvSpPr/>
            <p:nvPr/>
          </p:nvSpPr>
          <p:spPr>
            <a:xfrm>
              <a:off x="8000854" y="1840388"/>
              <a:ext cx="3891280" cy="33018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F8559D-AA7D-8D2A-A9ED-4393495B655A}"/>
                </a:ext>
              </a:extLst>
            </p:cNvPr>
            <p:cNvSpPr txBox="1"/>
            <p:nvPr/>
          </p:nvSpPr>
          <p:spPr>
            <a:xfrm>
              <a:off x="8207972" y="2002948"/>
              <a:ext cx="360288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email1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password1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   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contact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address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img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STRING</a:t>
              </a:r>
            </a:p>
            <a:p>
              <a:r>
                <a:rPr lang="en-US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cart_list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	ARRAY{</a:t>
              </a:r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PRODUCT_ITEM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}</a:t>
              </a:r>
            </a:p>
            <a:p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upcoming_deliveries</a:t>
              </a:r>
              <a:r>
                <a:rPr lang="en-US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     	ARRAY{</a:t>
              </a:r>
              <a:r>
                <a: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PRODUCT_ITEM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}</a:t>
              </a:r>
            </a:p>
            <a:p>
              <a:endParaRPr lang="en-US" dirty="0">
                <a:solidFill>
                  <a:srgbClr val="D4D4D4"/>
                </a:solidFill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09B560-427D-FA82-CCD0-544CB303EA82}"/>
                </a:ext>
              </a:extLst>
            </p:cNvPr>
            <p:cNvSpPr/>
            <p:nvPr/>
          </p:nvSpPr>
          <p:spPr>
            <a:xfrm>
              <a:off x="8000854" y="1097464"/>
              <a:ext cx="3891280" cy="772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52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whamos">
            <a:extLst>
              <a:ext uri="{FF2B5EF4-FFF2-40B4-BE49-F238E27FC236}">
                <a16:creationId xmlns:a16="http://schemas.microsoft.com/office/drawing/2014/main" id="{ADC077C7-A839-0737-E53E-10DB196C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4" y="4229056"/>
            <a:ext cx="3134963" cy="26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n Introduction to Version Control System for Developers - Super Dev ...">
            <a:extLst>
              <a:ext uri="{FF2B5EF4-FFF2-40B4-BE49-F238E27FC236}">
                <a16:creationId xmlns:a16="http://schemas.microsoft.com/office/drawing/2014/main" id="{6A020F80-B261-CAD4-F81E-4E38AFC4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864" y="4127497"/>
            <a:ext cx="1618595" cy="161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gramming Stress Tips (A Psychologist’s Guidelines) - WGP Sigplan">
            <a:extLst>
              <a:ext uri="{FF2B5EF4-FFF2-40B4-BE49-F238E27FC236}">
                <a16:creationId xmlns:a16="http://schemas.microsoft.com/office/drawing/2014/main" id="{59DAB6AB-3BBA-F40A-E9E7-5AA8FD2C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080" y="4617380"/>
            <a:ext cx="45148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A5478ACD-9B6D-CF74-31EC-E5B1D9525EFD}"/>
              </a:ext>
            </a:extLst>
          </p:cNvPr>
          <p:cNvSpPr/>
          <p:nvPr/>
        </p:nvSpPr>
        <p:spPr>
          <a:xfrm>
            <a:off x="176918" y="2303188"/>
            <a:ext cx="5258683" cy="2014728"/>
          </a:xfrm>
          <a:prstGeom prst="wedgeRoundRectCallout">
            <a:avLst>
              <a:gd name="adj1" fmla="val -28660"/>
              <a:gd name="adj2" fmla="val 112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A9BD011-9C39-6D2B-ED65-41F616D7F2BD}"/>
              </a:ext>
            </a:extLst>
          </p:cNvPr>
          <p:cNvSpPr/>
          <p:nvPr/>
        </p:nvSpPr>
        <p:spPr>
          <a:xfrm>
            <a:off x="5654200" y="1640798"/>
            <a:ext cx="5653880" cy="1767840"/>
          </a:xfrm>
          <a:prstGeom prst="wedgeRoundRectCallout">
            <a:avLst>
              <a:gd name="adj1" fmla="val 16624"/>
              <a:gd name="adj2" fmla="val 929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97F94C-2C43-D97C-936C-DD97BBE9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21" y="2088080"/>
            <a:ext cx="4480560" cy="588963"/>
          </a:xfrm>
        </p:spPr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mo</a:t>
            </a:r>
            <a:r>
              <a:rPr lang="en-US" dirty="0"/>
              <a:t> lang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914B4AD-E879-8CED-1C10-828997F2CF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1681" y="1676600"/>
            <a:ext cx="768096" cy="1627632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A922340-578C-C075-C341-EC3D55B16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92924" y="2720349"/>
            <a:ext cx="3932238" cy="588963"/>
          </a:xfrm>
        </p:spPr>
        <p:txBody>
          <a:bodyPr/>
          <a:lstStyle/>
          <a:p>
            <a:r>
              <a:rPr lang="en-US" dirty="0"/>
              <a:t>                                             -git</a:t>
            </a:r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1D1E730F-FDDF-761F-478B-7856EA11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AF96A9-D420-93CC-A02B-06846AEA78CF}"/>
              </a:ext>
            </a:extLst>
          </p:cNvPr>
          <p:cNvSpPr txBox="1">
            <a:spLocks/>
          </p:cNvSpPr>
          <p:nvPr/>
        </p:nvSpPr>
        <p:spPr>
          <a:xfrm>
            <a:off x="121920" y="210312"/>
            <a:ext cx="6400800" cy="7680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latin typeface="Arial Black" panose="020B0604020202020204" pitchFamily="34" charset="0"/>
                <a:cs typeface="Arial Black" panose="020B0604020202020204" pitchFamily="34" charset="0"/>
              </a:rPr>
              <a:t>Ice breaker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2767B2D-A9AA-159C-3D9B-1E2C124D75DE}"/>
              </a:ext>
            </a:extLst>
          </p:cNvPr>
          <p:cNvSpPr txBox="1">
            <a:spLocks/>
          </p:cNvSpPr>
          <p:nvPr/>
        </p:nvSpPr>
        <p:spPr>
          <a:xfrm>
            <a:off x="343971" y="2416206"/>
            <a:ext cx="768096" cy="1627632"/>
          </a:xfrm>
          <a:prstGeom prst="rect">
            <a:avLst/>
          </a:prstGeom>
        </p:spPr>
        <p:txBody>
          <a:bodyPr vert="horz" lIns="91440" tIns="45720" rIns="91440" bIns="54864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“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0AF3FF3-5A84-1817-1D05-482214DCC9EA}"/>
              </a:ext>
            </a:extLst>
          </p:cNvPr>
          <p:cNvSpPr txBox="1">
            <a:spLocks/>
          </p:cNvSpPr>
          <p:nvPr/>
        </p:nvSpPr>
        <p:spPr>
          <a:xfrm>
            <a:off x="457339" y="3875970"/>
            <a:ext cx="4761906" cy="369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                 -BOOT CAMP GUY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39006FD-632D-4AF0-0E19-3A1BC284DBAC}"/>
              </a:ext>
            </a:extLst>
          </p:cNvPr>
          <p:cNvSpPr txBox="1">
            <a:spLocks/>
          </p:cNvSpPr>
          <p:nvPr/>
        </p:nvSpPr>
        <p:spPr>
          <a:xfrm>
            <a:off x="1156183" y="2785829"/>
            <a:ext cx="4605957" cy="5889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 CAN’T DO IT, SOOO DARN HARD</a:t>
            </a:r>
          </a:p>
        </p:txBody>
      </p:sp>
    </p:spTree>
    <p:extLst>
      <p:ext uri="{BB962C8B-B14F-4D97-AF65-F5344CB8AC3E}">
        <p14:creationId xmlns:p14="http://schemas.microsoft.com/office/powerpoint/2010/main" val="10225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  <p:bldP spid="9" grpId="0" build="p"/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3CDE4-E9E6-D1FB-3003-9008678D23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007" r="36922"/>
          <a:stretch/>
        </p:blipFill>
        <p:spPr>
          <a:xfrm rot="20995095">
            <a:off x="5239822" y="678199"/>
            <a:ext cx="83534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641" y="581152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511559"/>
            <a:ext cx="5693664" cy="5010011"/>
          </a:xfrm>
        </p:spPr>
        <p:txBody>
          <a:bodyPr/>
          <a:lstStyle/>
          <a:p>
            <a:r>
              <a:rPr lang="en-US" dirty="0"/>
              <a:t>Brief Introduction​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Scope and Limitations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Object Models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Road Map​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61" idx="2"/>
          </p:cNvCxnSpPr>
          <p:nvPr/>
        </p:nvCxnSpPr>
        <p:spPr>
          <a:xfrm flipV="1">
            <a:off x="2600064" y="882700"/>
            <a:ext cx="723085" cy="307832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2594573" y="3580655"/>
            <a:ext cx="5859804" cy="2630379"/>
          </a:xfrm>
          <a:prstGeom prst="bentConnector3">
            <a:avLst>
              <a:gd name="adj1" fmla="val 2381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  <a:endCxn id="58" idx="2"/>
          </p:cNvCxnSpPr>
          <p:nvPr/>
        </p:nvCxnSpPr>
        <p:spPr>
          <a:xfrm rot="5400000" flipH="1" flipV="1">
            <a:off x="6226412" y="1652830"/>
            <a:ext cx="1856633" cy="1749178"/>
          </a:xfrm>
          <a:prstGeom prst="bentConnector3">
            <a:avLst>
              <a:gd name="adj1" fmla="val 526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  <a:stCxn id="8" idx="3"/>
            <a:endCxn id="64" idx="1"/>
          </p:cNvCxnSpPr>
          <p:nvPr/>
        </p:nvCxnSpPr>
        <p:spPr>
          <a:xfrm>
            <a:off x="2588800" y="2781295"/>
            <a:ext cx="5865577" cy="799360"/>
          </a:xfrm>
          <a:prstGeom prst="bentConnector3">
            <a:avLst>
              <a:gd name="adj1" fmla="val 2401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609" y="298793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115617" y="128890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414560" y="2346822"/>
            <a:ext cx="2174240" cy="903797"/>
            <a:chOff x="406400" y="3289300"/>
            <a:chExt cx="2174240" cy="120997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1025282" y="4004827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4728076" y="2327605"/>
            <a:ext cx="2174240" cy="917158"/>
            <a:chOff x="406400" y="3289300"/>
            <a:chExt cx="2174240" cy="11633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6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528159" y="3963432"/>
              <a:ext cx="193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2223636" y="1191499"/>
            <a:ext cx="217424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1010549" y="3963432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4397876" y="539424"/>
            <a:ext cx="421848" cy="109300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4397876" y="1632426"/>
            <a:ext cx="330200" cy="115375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960653" y="1164599"/>
            <a:ext cx="1262983" cy="467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8454377" y="1957085"/>
            <a:ext cx="3299784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stCxn id="24" idx="3"/>
            <a:endCxn id="50" idx="1"/>
          </p:cNvCxnSpPr>
          <p:nvPr/>
        </p:nvCxnSpPr>
        <p:spPr>
          <a:xfrm flipV="1">
            <a:off x="6902316" y="2327606"/>
            <a:ext cx="1552061" cy="458578"/>
          </a:xfrm>
          <a:prstGeom prst="bentConnector3">
            <a:avLst>
              <a:gd name="adj1" fmla="val 4873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7699116" y="858062"/>
            <a:ext cx="3299784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6993964" y="539424"/>
            <a:ext cx="705152" cy="68915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425824" y="3541971"/>
            <a:ext cx="2174240" cy="855593"/>
            <a:chOff x="406400" y="3289300"/>
            <a:chExt cx="2174240" cy="118759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650162" y="3964246"/>
              <a:ext cx="169469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1501680" y="3215767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2600064" y="2786184"/>
            <a:ext cx="2128012" cy="117484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8454377" y="3210134"/>
            <a:ext cx="3299784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4819724" y="84618"/>
            <a:ext cx="2174240" cy="909611"/>
            <a:chOff x="406400" y="3289300"/>
            <a:chExt cx="2174240" cy="116332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649378" y="3963432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5201692" y="3871352"/>
            <a:ext cx="2174240" cy="891756"/>
            <a:chOff x="406400" y="3289300"/>
            <a:chExt cx="2174240" cy="1163320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1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476078" y="3942365"/>
              <a:ext cx="2043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SHOPPING 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5215648" y="4832367"/>
            <a:ext cx="2219626" cy="937413"/>
            <a:chOff x="406400" y="3289300"/>
            <a:chExt cx="2219626" cy="116332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214895" y="3441700"/>
              <a:ext cx="473206" cy="45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476078" y="3942365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INCOMING SHPM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2600064" y="3961025"/>
            <a:ext cx="2601628" cy="35620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2600064" y="3961025"/>
            <a:ext cx="2615584" cy="134004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7389888" y="3580655"/>
            <a:ext cx="1064489" cy="172041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7375932" y="3580655"/>
            <a:ext cx="1078445" cy="736575"/>
          </a:xfrm>
          <a:prstGeom prst="bentConnector3">
            <a:avLst>
              <a:gd name="adj1" fmla="val 2927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6207645" y="836134"/>
            <a:ext cx="1099022" cy="188392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420333" y="4675421"/>
            <a:ext cx="2174240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688416" y="3922314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1507453" y="4380078"/>
            <a:ext cx="5491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2594573" y="4317230"/>
            <a:ext cx="2607119" cy="77724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420333" y="5791980"/>
            <a:ext cx="2174240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863808" y="3939800"/>
              <a:ext cx="125008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1507453" y="5513527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2600064" y="2073353"/>
            <a:ext cx="710692" cy="188767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2594573" y="2073353"/>
            <a:ext cx="716183" cy="302112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5215648" y="5845628"/>
            <a:ext cx="2174240" cy="937413"/>
            <a:chOff x="406400" y="3289300"/>
            <a:chExt cx="2174240" cy="1163320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214895" y="3441700"/>
              <a:ext cx="473206" cy="45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740218" y="3955643"/>
              <a:ext cx="1428596" cy="45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2600064" y="3961025"/>
            <a:ext cx="2615584" cy="2353310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2594573" y="5094474"/>
            <a:ext cx="2621075" cy="121986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7389888" y="3580655"/>
            <a:ext cx="1064489" cy="273368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1501680" y="1632426"/>
            <a:ext cx="721956" cy="714396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6288812" y="3713470"/>
            <a:ext cx="0" cy="15788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6073120" y="3459017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2265876" y="33622"/>
            <a:ext cx="2174240" cy="909611"/>
            <a:chOff x="406400" y="3289300"/>
            <a:chExt cx="2174240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214895" y="3441700"/>
              <a:ext cx="473206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563843" y="3902857"/>
              <a:ext cx="1799660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61" idx="2"/>
          </p:cNvCxnSpPr>
          <p:nvPr/>
        </p:nvCxnSpPr>
        <p:spPr>
          <a:xfrm flipV="1">
            <a:off x="3310756" y="882700"/>
            <a:ext cx="12393" cy="3087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4440116" y="488428"/>
            <a:ext cx="3259000" cy="740155"/>
          </a:xfrm>
          <a:prstGeom prst="bentConnector3">
            <a:avLst>
              <a:gd name="adj1" fmla="val 666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9025041" y="4328331"/>
            <a:ext cx="3067796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9014561" y="5539827"/>
            <a:ext cx="3067796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8467187" y="4268564"/>
            <a:ext cx="875244" cy="24046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7856199" y="4879552"/>
            <a:ext cx="2086740" cy="22998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101" name="Footer Placeholder 100">
            <a:extLst>
              <a:ext uri="{FF2B5EF4-FFF2-40B4-BE49-F238E27FC236}">
                <a16:creationId xmlns:a16="http://schemas.microsoft.com/office/drawing/2014/main" id="{A45E958A-ABCE-B639-C555-90CCC889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Integrate transaction data to a database</a:t>
            </a:r>
          </a:p>
          <a:p>
            <a:r>
              <a:rPr lang="en-US" dirty="0"/>
              <a:t>Credit card payment integration using STRIPE or PAYPAL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Product delivery monitoring</a:t>
            </a:r>
          </a:p>
        </p:txBody>
      </p:sp>
      <p:pic>
        <p:nvPicPr>
          <p:cNvPr id="76" name="Picture Placeholder 75" descr="increasing chart icon">
            <a:extLst>
              <a:ext uri="{FF2B5EF4-FFF2-40B4-BE49-F238E27FC236}">
                <a16:creationId xmlns:a16="http://schemas.microsoft.com/office/drawing/2014/main" id="{7541E72A-A0CB-A011-55A9-1126F707D88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4145280"/>
            <a:ext cx="2770632" cy="2011680"/>
          </a:xfrm>
        </p:spPr>
        <p:txBody>
          <a:bodyPr/>
          <a:lstStyle/>
          <a:p>
            <a:r>
              <a:rPr lang="en-US" dirty="0"/>
              <a:t>Log of product delivery status must be implemented </a:t>
            </a:r>
          </a:p>
          <a:p>
            <a:r>
              <a:rPr lang="en-US" dirty="0"/>
              <a:t>Dynamic updating of products by the seller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User registrar</a:t>
            </a:r>
            <a:endParaRPr lang="en-US" dirty="0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Implement dynamic user registration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FAFB-8E3E-322D-9A7D-05CE4077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63" y="1509350"/>
            <a:ext cx="7013448" cy="3114466"/>
          </a:xfrm>
        </p:spPr>
        <p:txBody>
          <a:bodyPr/>
          <a:lstStyle/>
          <a:p>
            <a:r>
              <a:rPr lang="en-US" dirty="0"/>
              <a:t>Designing and implementing a simple static online shopping system in spite of yet limited time and experience is </a:t>
            </a:r>
            <a:r>
              <a:rPr lang="en-US" sz="3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challenging</a:t>
            </a:r>
            <a:r>
              <a:rPr lang="en-US" dirty="0"/>
              <a:t> but doable and rewarding enough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8D76-2239-013B-DBA5-998EA8B68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0023" y="1097870"/>
            <a:ext cx="768096" cy="1627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68705-67AD-DDC7-707A-34274B9D00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0857" y="4405048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60D94-3B6C-D367-550B-E05F6F37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57479B-A614-2D08-221B-4DEB5FAED625}"/>
              </a:ext>
            </a:extLst>
          </p:cNvPr>
          <p:cNvSpPr txBox="1">
            <a:spLocks/>
          </p:cNvSpPr>
          <p:nvPr/>
        </p:nvSpPr>
        <p:spPr>
          <a:xfrm>
            <a:off x="2590800" y="210312"/>
            <a:ext cx="6400800" cy="7680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685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demonstrate our newly learned skills in modern web page design and implementation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DA162-7EB1-8EED-A923-714D8265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255" r="4167"/>
          <a:stretch/>
        </p:blipFill>
        <p:spPr>
          <a:xfrm>
            <a:off x="1534160" y="629285"/>
            <a:ext cx="9479965" cy="55994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Project scope and limitation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CAE4BDE0-2B27-8DA0-4CAA-8AD7E05D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47472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scope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302FBC5E-4D6D-E7E0-65CD-D61C4D1A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1A480C94-E51E-CA07-D344-9D353D18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9E3167-86CD-C79F-B480-84B56A8B1D92}"/>
              </a:ext>
            </a:extLst>
          </p:cNvPr>
          <p:cNvGrpSpPr/>
          <p:nvPr/>
        </p:nvGrpSpPr>
        <p:grpSpPr>
          <a:xfrm>
            <a:off x="897576" y="1950558"/>
            <a:ext cx="3268180" cy="3313748"/>
            <a:chOff x="758780" y="1426203"/>
            <a:chExt cx="3268180" cy="331374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A58862-4DF5-2515-CE36-360AAF4B1790}"/>
                </a:ext>
              </a:extLst>
            </p:cNvPr>
            <p:cNvSpPr/>
            <p:nvPr/>
          </p:nvSpPr>
          <p:spPr>
            <a:xfrm>
              <a:off x="758780" y="1426203"/>
              <a:ext cx="3261408" cy="3313748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CE8DA7-FBAF-DE25-F3BA-196396FC547A}"/>
                </a:ext>
              </a:extLst>
            </p:cNvPr>
            <p:cNvSpPr txBox="1"/>
            <p:nvPr/>
          </p:nvSpPr>
          <p:spPr>
            <a:xfrm>
              <a:off x="850226" y="3541568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Implementation of a static web application facing the client customer.</a:t>
              </a:r>
              <a:endParaRPr lang="en-US" dirty="0"/>
            </a:p>
          </p:txBody>
        </p:sp>
        <p:pic>
          <p:nvPicPr>
            <p:cNvPr id="47" name="Picture 2" descr="10 Tips for Connecting With Customers Online - Small Business Trends">
              <a:extLst>
                <a:ext uri="{FF2B5EF4-FFF2-40B4-BE49-F238E27FC236}">
                  <a16:creationId xmlns:a16="http://schemas.microsoft.com/office/drawing/2014/main" id="{55171AA2-C97B-AB85-729C-A2C716BB0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80" y="1426203"/>
              <a:ext cx="3268180" cy="18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EF53A7-ECF9-E673-AD16-F9246B2DBB72}"/>
              </a:ext>
            </a:extLst>
          </p:cNvPr>
          <p:cNvGrpSpPr/>
          <p:nvPr/>
        </p:nvGrpSpPr>
        <p:grpSpPr>
          <a:xfrm>
            <a:off x="4553356" y="1950558"/>
            <a:ext cx="3261408" cy="3313748"/>
            <a:chOff x="4461910" y="1772126"/>
            <a:chExt cx="3261408" cy="331374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32A2B4-C08B-72FA-7607-BB3E845FA8E8}"/>
                </a:ext>
              </a:extLst>
            </p:cNvPr>
            <p:cNvSpPr/>
            <p:nvPr/>
          </p:nvSpPr>
          <p:spPr>
            <a:xfrm>
              <a:off x="4461910" y="1772126"/>
              <a:ext cx="3261408" cy="3313748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878B77-EB85-F048-6128-583287717943}"/>
                </a:ext>
              </a:extLst>
            </p:cNvPr>
            <p:cNvSpPr txBox="1"/>
            <p:nvPr/>
          </p:nvSpPr>
          <p:spPr>
            <a:xfrm>
              <a:off x="4553356" y="3887491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Client selection of products categorized initially into 8 groups</a:t>
              </a:r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86B8A8F-B329-63BC-09E3-2ED22A159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8020" y="1787366"/>
              <a:ext cx="3224978" cy="183018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E92FD0-9BE3-AF1A-DC94-F2D07C249A81}"/>
              </a:ext>
            </a:extLst>
          </p:cNvPr>
          <p:cNvGrpSpPr/>
          <p:nvPr/>
        </p:nvGrpSpPr>
        <p:grpSpPr>
          <a:xfrm>
            <a:off x="8202364" y="1940308"/>
            <a:ext cx="3261408" cy="3323998"/>
            <a:chOff x="8110918" y="1761876"/>
            <a:chExt cx="3261408" cy="332399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4BCB8F7-39E4-55D7-1171-7B8687E40BDF}"/>
                </a:ext>
              </a:extLst>
            </p:cNvPr>
            <p:cNvSpPr/>
            <p:nvPr/>
          </p:nvSpPr>
          <p:spPr>
            <a:xfrm>
              <a:off x="8110918" y="1772126"/>
              <a:ext cx="3261408" cy="3313748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436486-B7BB-FC58-6BCB-6338AD3EF3A1}"/>
                </a:ext>
              </a:extLst>
            </p:cNvPr>
            <p:cNvSpPr txBox="1"/>
            <p:nvPr/>
          </p:nvSpPr>
          <p:spPr>
            <a:xfrm>
              <a:off x="8202364" y="3887491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Enable the Client to place the product on a shopping cart and perform checkout</a:t>
              </a:r>
              <a:endParaRPr lang="en-US" dirty="0"/>
            </a:p>
          </p:txBody>
        </p:sp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AF66A38D-9889-2373-6C95-13F37F58F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10918" y="1761876"/>
              <a:ext cx="3261408" cy="185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A755AEB-3B88-ED35-431F-65527A04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47472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limitations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D0ED9E2F-60FB-D7F0-291F-1FB7AC07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C6A2F136-C26E-1813-B74C-EAEA94F9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753CB0-98C4-8FAB-8EF2-D5439BC502A2}"/>
              </a:ext>
            </a:extLst>
          </p:cNvPr>
          <p:cNvGrpSpPr/>
          <p:nvPr/>
        </p:nvGrpSpPr>
        <p:grpSpPr>
          <a:xfrm>
            <a:off x="897576" y="1940309"/>
            <a:ext cx="3261408" cy="3325943"/>
            <a:chOff x="897576" y="1940309"/>
            <a:chExt cx="3261408" cy="33259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0FFC9B-D212-0608-49F6-B24C6683EEE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158BD-3502-BB6B-CA58-D3ACA52D6673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All </a:t>
              </a:r>
              <a:r>
                <a:rPr lang="en-US" dirty="0">
                  <a:solidFill>
                    <a:srgbClr val="D1D5DB"/>
                  </a:solidFill>
                  <a:latin typeface="Söhne"/>
                </a:rPr>
                <a:t>d</a:t>
              </a:r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ata used are static therefore user transactions will not be able to permanently save.</a:t>
              </a:r>
              <a:endParaRPr lang="en-US" dirty="0"/>
            </a:p>
          </p:txBody>
        </p:sp>
        <p:pic>
          <p:nvPicPr>
            <p:cNvPr id="23" name="Picture 2" descr="SAD FACE Blank Template - Imgflip">
              <a:extLst>
                <a:ext uri="{FF2B5EF4-FFF2-40B4-BE49-F238E27FC236}">
                  <a16:creationId xmlns:a16="http://schemas.microsoft.com/office/drawing/2014/main" id="{1C8A38F2-C19C-A220-046B-6A1319810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76" y="1940309"/>
              <a:ext cx="3261408" cy="208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EBFB79-076B-23FD-961E-8A948BA18358}"/>
              </a:ext>
            </a:extLst>
          </p:cNvPr>
          <p:cNvGrpSpPr/>
          <p:nvPr/>
        </p:nvGrpSpPr>
        <p:grpSpPr>
          <a:xfrm>
            <a:off x="4555176" y="1940309"/>
            <a:ext cx="3261408" cy="3323997"/>
            <a:chOff x="4555176" y="1940309"/>
            <a:chExt cx="3261408" cy="33239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1C21CE-5818-BECE-E751-9597339E113C}"/>
                </a:ext>
              </a:extLst>
            </p:cNvPr>
            <p:cNvSpPr/>
            <p:nvPr/>
          </p:nvSpPr>
          <p:spPr>
            <a:xfrm>
              <a:off x="4555176" y="1950558"/>
              <a:ext cx="3261408" cy="33137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E88A4E-4DDA-09B6-5515-002942C7B858}"/>
                </a:ext>
              </a:extLst>
            </p:cNvPr>
            <p:cNvSpPr txBox="1"/>
            <p:nvPr/>
          </p:nvSpPr>
          <p:spPr>
            <a:xfrm>
              <a:off x="4646622" y="4065923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Monitoring of status for incoming product deliveries is not implemented</a:t>
              </a:r>
              <a:endParaRPr lang="en-US" dirty="0"/>
            </a:p>
          </p:txBody>
        </p:sp>
        <p:pic>
          <p:nvPicPr>
            <p:cNvPr id="27" name="Picture 4" descr="New Era Eye Care - Home | Facebook">
              <a:extLst>
                <a:ext uri="{FF2B5EF4-FFF2-40B4-BE49-F238E27FC236}">
                  <a16:creationId xmlns:a16="http://schemas.microsoft.com/office/drawing/2014/main" id="{BA5CEAEB-5D23-82FF-8353-594E2F85F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176" y="1940309"/>
              <a:ext cx="3261408" cy="208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71A7D4-D7F3-F109-ED0D-55D9EEB2D7B7}"/>
              </a:ext>
            </a:extLst>
          </p:cNvPr>
          <p:cNvGrpSpPr/>
          <p:nvPr/>
        </p:nvGrpSpPr>
        <p:grpSpPr>
          <a:xfrm>
            <a:off x="8177736" y="1950558"/>
            <a:ext cx="3261408" cy="3313748"/>
            <a:chOff x="8177736" y="1950558"/>
            <a:chExt cx="3261408" cy="331374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83193E-7664-6E25-E994-2E4143B68C4B}"/>
                </a:ext>
              </a:extLst>
            </p:cNvPr>
            <p:cNvSpPr/>
            <p:nvPr/>
          </p:nvSpPr>
          <p:spPr>
            <a:xfrm>
              <a:off x="8177736" y="1950558"/>
              <a:ext cx="3261408" cy="331374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7B5C4A-4CBD-AD03-9E09-265E72ECF999}"/>
                </a:ext>
              </a:extLst>
            </p:cNvPr>
            <p:cNvSpPr txBox="1"/>
            <p:nvPr/>
          </p:nvSpPr>
          <p:spPr>
            <a:xfrm>
              <a:off x="8269182" y="4116723"/>
              <a:ext cx="30785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New user Registration form is implemented but not functional</a:t>
              </a:r>
              <a:endParaRPr lang="en-US" dirty="0"/>
            </a:p>
          </p:txBody>
        </p:sp>
        <p:pic>
          <p:nvPicPr>
            <p:cNvPr id="31" name="Picture 8" descr="детская непосредственность | Funny baby photos, Funny babies, Funny ...">
              <a:extLst>
                <a:ext uri="{FF2B5EF4-FFF2-40B4-BE49-F238E27FC236}">
                  <a16:creationId xmlns:a16="http://schemas.microsoft.com/office/drawing/2014/main" id="{A910087C-68B5-502F-8853-E2D2368E8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79506" y="1954623"/>
              <a:ext cx="3257865" cy="21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4122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1180</TotalTime>
  <Words>705</Words>
  <Application>Microsoft Office PowerPoint</Application>
  <PresentationFormat>Widescreen</PresentationFormat>
  <Paragraphs>180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Consolas</vt:lpstr>
      <vt:lpstr>Sabon Next LT</vt:lpstr>
      <vt:lpstr>Söhne</vt:lpstr>
      <vt:lpstr>Office Theme</vt:lpstr>
      <vt:lpstr>MYSTORE WEB APPLICATION mini project 1 </vt:lpstr>
      <vt:lpstr>AGENDA</vt:lpstr>
      <vt:lpstr>Brief Introduction</vt:lpstr>
      <vt:lpstr>PowerPoint Presentation</vt:lpstr>
      <vt:lpstr>PowerPoint Presentation</vt:lpstr>
      <vt:lpstr>Objectives of the project</vt:lpstr>
      <vt:lpstr>Project scope and limitation</vt:lpstr>
      <vt:lpstr>scope</vt:lpstr>
      <vt:lpstr>limitations</vt:lpstr>
      <vt:lpstr>BUSINESS OPPORTUNITIES ARE LIKE BUSES. THERE'S ALWAYS ANOTHER ONE COMING.</vt:lpstr>
      <vt:lpstr>TechnologIES UTILIZED TO IMPLEMENT THE PROJECT</vt:lpstr>
      <vt:lpstr>PowerPoint Presentation</vt:lpstr>
      <vt:lpstr>PowerPoint Presentation</vt:lpstr>
      <vt:lpstr>Use case diagram</vt:lpstr>
      <vt:lpstr>PowerPoint Presentation</vt:lpstr>
      <vt:lpstr>OBJECT MODELS</vt:lpstr>
      <vt:lpstr>PowerPoint Presentation</vt:lpstr>
      <vt:lpstr>Push mo lang yan te.</vt:lpstr>
      <vt:lpstr>DATA FLOW diagram</vt:lpstr>
      <vt:lpstr>PowerPoint Presentation</vt:lpstr>
      <vt:lpstr>Road map</vt:lpstr>
      <vt:lpstr>Designing and implementing a simple static online shopping system in spite of yet limited time and experience is challenging but doable and rewarding enough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>user1</dc:creator>
  <cp:lastModifiedBy>user1</cp:lastModifiedBy>
  <cp:revision>140</cp:revision>
  <dcterms:created xsi:type="dcterms:W3CDTF">2023-02-13T22:44:20Z</dcterms:created>
  <dcterms:modified xsi:type="dcterms:W3CDTF">2023-02-14T18:50:05Z</dcterms:modified>
</cp:coreProperties>
</file>